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osio cif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204902" y="265157"/>
            <a:ext cx="8831594" cy="769441"/>
            <a:chOff x="204902" y="265157"/>
            <a:chExt cx="8831594" cy="769441"/>
          </a:xfrm>
        </p:grpSpPr>
        <p:sp>
          <p:nvSpPr>
            <p:cNvPr id="8" name="3 CuadroTexto"/>
            <p:cNvSpPr txBox="1"/>
            <p:nvPr/>
          </p:nvSpPr>
          <p:spPr>
            <a:xfrm>
              <a:off x="2915816" y="265157"/>
              <a:ext cx="6120680" cy="76944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s-ES" sz="1600" b="1" dirty="0" smtClean="0">
                  <a:solidFill>
                    <a:schemeClr val="bg1"/>
                  </a:solidFill>
                </a:rPr>
                <a:t>I Simposio de Grupos</a:t>
              </a:r>
              <a:r>
                <a:rPr lang="es-ES" sz="1600" b="1" baseline="0" dirty="0" smtClean="0">
                  <a:solidFill>
                    <a:schemeClr val="bg1"/>
                  </a:solidFill>
                </a:rPr>
                <a:t> de Innovación Docente</a:t>
              </a:r>
            </a:p>
            <a:p>
              <a:pPr algn="r"/>
              <a:r>
                <a:rPr lang="es-ES" sz="1600" b="1" baseline="0" dirty="0" smtClean="0">
                  <a:solidFill>
                    <a:schemeClr val="bg1"/>
                  </a:solidFill>
                </a:rPr>
                <a:t>de la Universidad de Zaragoza </a:t>
              </a:r>
              <a:r>
                <a:rPr lang="es-ES" sz="1600" b="1" baseline="0" dirty="0" smtClean="0">
                  <a:solidFill>
                    <a:schemeClr val="bg1"/>
                  </a:solidFill>
                </a:rPr>
                <a:t>adscritos </a:t>
              </a:r>
              <a:r>
                <a:rPr lang="es-ES" sz="1600" b="1" baseline="0" dirty="0" smtClean="0">
                  <a:solidFill>
                    <a:schemeClr val="bg1"/>
                  </a:solidFill>
                </a:rPr>
                <a:t>al CIFICE</a:t>
              </a:r>
              <a:endParaRPr lang="es-ES" sz="1600" b="1" dirty="0">
                <a:solidFill>
                  <a:schemeClr val="bg1"/>
                </a:solidFill>
              </a:endParaRPr>
            </a:p>
            <a:p>
              <a:pPr algn="r"/>
              <a:r>
                <a:rPr lang="es-ES" sz="1200" b="1" i="1" dirty="0" smtClean="0">
                  <a:solidFill>
                    <a:schemeClr val="bg1"/>
                  </a:solidFill>
                </a:rPr>
                <a:t>Zaragoza, 12 de enero de 2023</a:t>
              </a:r>
              <a:endParaRPr lang="es-ES" sz="1200" b="1" i="1" dirty="0">
                <a:solidFill>
                  <a:schemeClr val="bg1"/>
                </a:solidFill>
              </a:endParaRPr>
            </a:p>
          </p:txBody>
        </p:sp>
        <p:pic>
          <p:nvPicPr>
            <p:cNvPr id="9" name="Picture 2" descr="Centro de Innovación, Formación e Investigación en Ciencias de la Educació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902" y="299694"/>
              <a:ext cx="2422882" cy="6388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Imagen 11"/>
          <p:cNvPicPr>
            <a:picLocks noChangeAspect="1"/>
          </p:cNvPicPr>
          <p:nvPr userDrawn="1"/>
        </p:nvPicPr>
        <p:blipFill rotWithShape="1">
          <a:blip r:embed="rId3"/>
          <a:srcRect l="31492" t="12686" r="22164" b="5324"/>
          <a:stretch/>
        </p:blipFill>
        <p:spPr>
          <a:xfrm>
            <a:off x="1828800" y="1152124"/>
            <a:ext cx="5513696" cy="548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8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7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45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23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13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429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2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86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86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67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97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F12E-D6C0-4791-B7DF-32B9C3B52C3F}" type="datetimeFigureOut">
              <a:rPr lang="es-ES" smtClean="0"/>
              <a:t>02/12/2022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7C05-AFE5-4F58-8311-E8F7FDAD8E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991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CuadroTexto"/>
          <p:cNvSpPr txBox="1"/>
          <p:nvPr/>
        </p:nvSpPr>
        <p:spPr>
          <a:xfrm>
            <a:off x="822544" y="2204864"/>
            <a:ext cx="388138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(Logo del grupo, si existe)</a:t>
            </a:r>
          </a:p>
          <a:p>
            <a:endParaRPr lang="es-ES" sz="2800" dirty="0" smtClean="0"/>
          </a:p>
          <a:p>
            <a:r>
              <a:rPr lang="es-ES" sz="2800" dirty="0" smtClean="0"/>
              <a:t>Nombre del grupo:</a:t>
            </a:r>
          </a:p>
          <a:p>
            <a:endParaRPr lang="es-ES" sz="2800" dirty="0" smtClean="0"/>
          </a:p>
          <a:p>
            <a:r>
              <a:rPr lang="es-ES" sz="2800" dirty="0" smtClean="0"/>
              <a:t>Coordinador: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97025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1759283" y="1268760"/>
            <a:ext cx="561160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/>
              <a:t>Presentación general del grupo</a:t>
            </a:r>
          </a:p>
          <a:p>
            <a:pPr algn="ctr"/>
            <a:r>
              <a:rPr lang="es-ES" sz="2800" dirty="0" smtClean="0"/>
              <a:t>Número de </a:t>
            </a:r>
            <a:r>
              <a:rPr lang="es-ES" sz="2800" dirty="0" smtClean="0"/>
              <a:t>miembros:</a:t>
            </a:r>
            <a:endParaRPr lang="es-ES" sz="2800" dirty="0" smtClean="0"/>
          </a:p>
          <a:p>
            <a:pPr algn="ctr"/>
            <a:r>
              <a:rPr lang="es-ES" sz="2800" dirty="0" smtClean="0"/>
              <a:t>Centros y departamentos implicados:</a:t>
            </a:r>
          </a:p>
          <a:p>
            <a:pPr algn="ctr"/>
            <a:r>
              <a:rPr lang="es-ES" sz="2800" dirty="0" smtClean="0"/>
              <a:t>Titulaciones implicadas: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43545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267525" y="1268760"/>
            <a:ext cx="85868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/>
              <a:t>Miembros del grupo</a:t>
            </a:r>
          </a:p>
          <a:p>
            <a:pPr algn="ctr"/>
            <a:r>
              <a:rPr lang="es-ES" sz="2000" dirty="0" smtClean="0"/>
              <a:t>Apellidos y nombre / Categoría profesional / (Grupo </a:t>
            </a:r>
            <a:r>
              <a:rPr lang="es-ES" sz="2000" dirty="0" smtClean="0"/>
              <a:t>de </a:t>
            </a:r>
            <a:r>
              <a:rPr lang="es-ES" sz="2000" dirty="0" smtClean="0"/>
              <a:t>investigación, si procede)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405243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371274" y="1268760"/>
            <a:ext cx="83959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/>
              <a:t>Breve descripción de la trayectoria del grupo</a:t>
            </a:r>
          </a:p>
          <a:p>
            <a:pPr algn="ctr"/>
            <a:r>
              <a:rPr lang="es-ES" sz="2800" dirty="0" smtClean="0"/>
              <a:t>Enumeración de líneas o ámbitos de </a:t>
            </a:r>
            <a:r>
              <a:rPr lang="es-ES" sz="2800" dirty="0" smtClean="0"/>
              <a:t>innovación docente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770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607804" y="1268760"/>
            <a:ext cx="790626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/>
              <a:t>Proyectos de innovación en desarrollo</a:t>
            </a:r>
          </a:p>
          <a:p>
            <a:r>
              <a:rPr lang="es-ES" sz="2800" dirty="0" smtClean="0"/>
              <a:t>Título del proyecto,  entidad financiadora, duración…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2800" dirty="0" smtClean="0"/>
              <a:t>y/o</a:t>
            </a:r>
            <a:endParaRPr lang="es-ES" sz="2800" dirty="0"/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smtClean="0"/>
              <a:t>Ejemplos </a:t>
            </a:r>
            <a:r>
              <a:rPr lang="es-ES" sz="2800" b="1" dirty="0"/>
              <a:t>de aportaciones</a:t>
            </a:r>
          </a:p>
          <a:p>
            <a:pPr algn="ctr"/>
            <a:r>
              <a:rPr lang="es-ES" sz="2800" dirty="0"/>
              <a:t>Publicaciones, aplicaciones, recursos didácticos…</a:t>
            </a:r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7103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498762" y="1268760"/>
            <a:ext cx="81547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Diapositiva final</a:t>
            </a:r>
          </a:p>
          <a:p>
            <a:pPr algn="ctr"/>
            <a:r>
              <a:rPr lang="es-ES" sz="2800" dirty="0" smtClean="0"/>
              <a:t>Información gráfica personalizada del grupo</a:t>
            </a:r>
          </a:p>
          <a:p>
            <a:pPr algn="ctr"/>
            <a:r>
              <a:rPr lang="es-ES" sz="2800" dirty="0" smtClean="0"/>
              <a:t>(enlaces </a:t>
            </a:r>
            <a:r>
              <a:rPr lang="es-ES" sz="2800" dirty="0" smtClean="0"/>
              <a:t>a RRSS, apariciones en prensa, </a:t>
            </a:r>
            <a:r>
              <a:rPr lang="es-ES" sz="2800" dirty="0" smtClean="0"/>
              <a:t>fotos del </a:t>
            </a:r>
            <a:r>
              <a:rPr lang="es-ES" sz="2800" dirty="0" smtClean="0"/>
              <a:t>grupo o </a:t>
            </a:r>
            <a:r>
              <a:rPr lang="es-ES" sz="2800" smtClean="0"/>
              <a:t>de </a:t>
            </a:r>
            <a:r>
              <a:rPr lang="es-ES" sz="2800" smtClean="0"/>
              <a:t>actividades realizadas, </a:t>
            </a:r>
            <a:r>
              <a:rPr lang="es-ES" sz="2800" dirty="0" smtClean="0"/>
              <a:t>etc</a:t>
            </a:r>
            <a:r>
              <a:rPr lang="es-ES" sz="2800" dirty="0" smtClean="0"/>
              <a:t>.)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9352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osio cifice" id="{2A8C76D2-9336-42DE-8C82-93473BCFCDB1}" vid="{28E8FFBB-DA53-4BF5-9932-31C03984AD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simposio cifice</Template>
  <TotalTime>25</TotalTime>
  <Words>114</Words>
  <Application>Microsoft Office PowerPoint</Application>
  <PresentationFormat>Presentación en pantalla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9</cp:revision>
  <dcterms:created xsi:type="dcterms:W3CDTF">2022-03-18T12:11:52Z</dcterms:created>
  <dcterms:modified xsi:type="dcterms:W3CDTF">2022-12-02T10:47:09Z</dcterms:modified>
</cp:coreProperties>
</file>