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801600" cy="9601200" type="A3"/>
  <p:notesSz cx="6858000" cy="9144000"/>
  <p:defaultTextStyle>
    <a:defPPr>
      <a:defRPr lang="es-ES"/>
    </a:defPPr>
    <a:lvl1pPr marL="0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1pPr>
    <a:lvl2pPr marL="610845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2pPr>
    <a:lvl3pPr marL="1221692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3pPr>
    <a:lvl4pPr marL="1832539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4pPr>
    <a:lvl5pPr marL="2443384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5pPr>
    <a:lvl6pPr marL="3054231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6pPr>
    <a:lvl7pPr marL="3665077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7pPr>
    <a:lvl8pPr marL="4275923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8pPr>
    <a:lvl9pPr marL="4886769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6"/>
  </p:normalViewPr>
  <p:slideViewPr>
    <p:cSldViewPr>
      <p:cViewPr varScale="1">
        <p:scale>
          <a:sx n="60" d="100"/>
          <a:sy n="60" d="100"/>
        </p:scale>
        <p:origin x="1406" y="3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120" y="2982599"/>
            <a:ext cx="10881360" cy="205803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90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81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72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63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54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45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35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26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7E97-ED2C-437E-ADF5-CC23676FE448}" type="datetimeFigureOut">
              <a:rPr lang="es-ES" smtClean="0"/>
              <a:t>24/04/2022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1E21-A25E-44FA-A648-A361794570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9817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7E97-ED2C-437E-ADF5-CC23676FE448}" type="datetimeFigureOut">
              <a:rPr lang="es-ES" smtClean="0"/>
              <a:t>24/04/2022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1E21-A25E-44FA-A648-A361794570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124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281160" y="384497"/>
            <a:ext cx="2880360" cy="819213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40080" y="384497"/>
            <a:ext cx="8427720" cy="819213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7E97-ED2C-437E-ADF5-CC23676FE448}" type="datetimeFigureOut">
              <a:rPr lang="es-ES" smtClean="0"/>
              <a:t>24/04/2022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1E21-A25E-44FA-A648-A361794570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807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7E97-ED2C-437E-ADF5-CC23676FE448}" type="datetimeFigureOut">
              <a:rPr lang="es-ES" smtClean="0"/>
              <a:t>24/04/2022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1E21-A25E-44FA-A648-A361794570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8133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239" y="6169664"/>
            <a:ext cx="10881360" cy="1906905"/>
          </a:xfrm>
        </p:spPr>
        <p:txBody>
          <a:bodyPr anchor="t"/>
          <a:lstStyle>
            <a:lvl1pPr algn="l">
              <a:defRPr sz="5169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239" y="4069400"/>
            <a:ext cx="10881360" cy="2100262"/>
          </a:xfrm>
        </p:spPr>
        <p:txBody>
          <a:bodyPr anchor="b"/>
          <a:lstStyle>
            <a:lvl1pPr marL="0" indent="0">
              <a:buNone/>
              <a:defRPr sz="2585">
                <a:solidFill>
                  <a:schemeClr val="tx1">
                    <a:tint val="75000"/>
                  </a:schemeClr>
                </a:solidFill>
              </a:defRPr>
            </a:lvl1pPr>
            <a:lvl2pPr marL="590840" indent="0">
              <a:buNone/>
              <a:defRPr sz="2326">
                <a:solidFill>
                  <a:schemeClr val="tx1">
                    <a:tint val="75000"/>
                  </a:schemeClr>
                </a:solidFill>
              </a:defRPr>
            </a:lvl2pPr>
            <a:lvl3pPr marL="1181679" indent="0">
              <a:buNone/>
              <a:defRPr sz="2068">
                <a:solidFill>
                  <a:schemeClr val="tx1">
                    <a:tint val="75000"/>
                  </a:schemeClr>
                </a:solidFill>
              </a:defRPr>
            </a:lvl3pPr>
            <a:lvl4pPr marL="1772519" indent="0">
              <a:buNone/>
              <a:defRPr sz="1809">
                <a:solidFill>
                  <a:schemeClr val="tx1">
                    <a:tint val="75000"/>
                  </a:schemeClr>
                </a:solidFill>
              </a:defRPr>
            </a:lvl4pPr>
            <a:lvl5pPr marL="2363358" indent="0">
              <a:buNone/>
              <a:defRPr sz="1809">
                <a:solidFill>
                  <a:schemeClr val="tx1">
                    <a:tint val="75000"/>
                  </a:schemeClr>
                </a:solidFill>
              </a:defRPr>
            </a:lvl5pPr>
            <a:lvl6pPr marL="2954198" indent="0">
              <a:buNone/>
              <a:defRPr sz="1809">
                <a:solidFill>
                  <a:schemeClr val="tx1">
                    <a:tint val="75000"/>
                  </a:schemeClr>
                </a:solidFill>
              </a:defRPr>
            </a:lvl6pPr>
            <a:lvl7pPr marL="3545037" indent="0">
              <a:buNone/>
              <a:defRPr sz="1809">
                <a:solidFill>
                  <a:schemeClr val="tx1">
                    <a:tint val="75000"/>
                  </a:schemeClr>
                </a:solidFill>
              </a:defRPr>
            </a:lvl7pPr>
            <a:lvl8pPr marL="4135877" indent="0">
              <a:buNone/>
              <a:defRPr sz="1809">
                <a:solidFill>
                  <a:schemeClr val="tx1">
                    <a:tint val="75000"/>
                  </a:schemeClr>
                </a:solidFill>
              </a:defRPr>
            </a:lvl8pPr>
            <a:lvl9pPr marL="4726716" indent="0">
              <a:buNone/>
              <a:defRPr sz="18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7E97-ED2C-437E-ADF5-CC23676FE448}" type="datetimeFigureOut">
              <a:rPr lang="es-ES" smtClean="0"/>
              <a:t>24/04/2022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1E21-A25E-44FA-A648-A361794570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2477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618"/>
            </a:lvl1pPr>
            <a:lvl2pPr>
              <a:defRPr sz="3102"/>
            </a:lvl2pPr>
            <a:lvl3pPr>
              <a:defRPr sz="2585"/>
            </a:lvl3pPr>
            <a:lvl4pPr>
              <a:defRPr sz="2326"/>
            </a:lvl4pPr>
            <a:lvl5pPr>
              <a:defRPr sz="2326"/>
            </a:lvl5pPr>
            <a:lvl6pPr>
              <a:defRPr sz="2326"/>
            </a:lvl6pPr>
            <a:lvl7pPr>
              <a:defRPr sz="2326"/>
            </a:lvl7pPr>
            <a:lvl8pPr>
              <a:defRPr sz="2326"/>
            </a:lvl8pPr>
            <a:lvl9pPr>
              <a:defRPr sz="2326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3618"/>
            </a:lvl1pPr>
            <a:lvl2pPr>
              <a:defRPr sz="3102"/>
            </a:lvl2pPr>
            <a:lvl3pPr>
              <a:defRPr sz="2585"/>
            </a:lvl3pPr>
            <a:lvl4pPr>
              <a:defRPr sz="2326"/>
            </a:lvl4pPr>
            <a:lvl5pPr>
              <a:defRPr sz="2326"/>
            </a:lvl5pPr>
            <a:lvl6pPr>
              <a:defRPr sz="2326"/>
            </a:lvl6pPr>
            <a:lvl7pPr>
              <a:defRPr sz="2326"/>
            </a:lvl7pPr>
            <a:lvl8pPr>
              <a:defRPr sz="2326"/>
            </a:lvl8pPr>
            <a:lvl9pPr>
              <a:defRPr sz="2326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7E97-ED2C-437E-ADF5-CC23676FE448}" type="datetimeFigureOut">
              <a:rPr lang="es-ES" smtClean="0"/>
              <a:t>24/04/2022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1E21-A25E-44FA-A648-A361794570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6581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102" b="1"/>
            </a:lvl1pPr>
            <a:lvl2pPr marL="590840" indent="0">
              <a:buNone/>
              <a:defRPr sz="2585" b="1"/>
            </a:lvl2pPr>
            <a:lvl3pPr marL="1181679" indent="0">
              <a:buNone/>
              <a:defRPr sz="2326" b="1"/>
            </a:lvl3pPr>
            <a:lvl4pPr marL="1772519" indent="0">
              <a:buNone/>
              <a:defRPr sz="2068" b="1"/>
            </a:lvl4pPr>
            <a:lvl5pPr marL="2363358" indent="0">
              <a:buNone/>
              <a:defRPr sz="2068" b="1"/>
            </a:lvl5pPr>
            <a:lvl6pPr marL="2954198" indent="0">
              <a:buNone/>
              <a:defRPr sz="2068" b="1"/>
            </a:lvl6pPr>
            <a:lvl7pPr marL="3545037" indent="0">
              <a:buNone/>
              <a:defRPr sz="2068" b="1"/>
            </a:lvl7pPr>
            <a:lvl8pPr marL="4135877" indent="0">
              <a:buNone/>
              <a:defRPr sz="2068" b="1"/>
            </a:lvl8pPr>
            <a:lvl9pPr marL="4726716" indent="0">
              <a:buNone/>
              <a:defRPr sz="2068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102"/>
            </a:lvl1pPr>
            <a:lvl2pPr>
              <a:defRPr sz="2585"/>
            </a:lvl2pPr>
            <a:lvl3pPr>
              <a:defRPr sz="2326"/>
            </a:lvl3pPr>
            <a:lvl4pPr>
              <a:defRPr sz="2068"/>
            </a:lvl4pPr>
            <a:lvl5pPr>
              <a:defRPr sz="2068"/>
            </a:lvl5pPr>
            <a:lvl6pPr>
              <a:defRPr sz="2068"/>
            </a:lvl6pPr>
            <a:lvl7pPr>
              <a:defRPr sz="2068"/>
            </a:lvl7pPr>
            <a:lvl8pPr>
              <a:defRPr sz="2068"/>
            </a:lvl8pPr>
            <a:lvl9pPr>
              <a:defRPr sz="2068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6" cy="895667"/>
          </a:xfrm>
        </p:spPr>
        <p:txBody>
          <a:bodyPr anchor="b"/>
          <a:lstStyle>
            <a:lvl1pPr marL="0" indent="0">
              <a:buNone/>
              <a:defRPr sz="3102" b="1"/>
            </a:lvl1pPr>
            <a:lvl2pPr marL="590840" indent="0">
              <a:buNone/>
              <a:defRPr sz="2585" b="1"/>
            </a:lvl2pPr>
            <a:lvl3pPr marL="1181679" indent="0">
              <a:buNone/>
              <a:defRPr sz="2326" b="1"/>
            </a:lvl3pPr>
            <a:lvl4pPr marL="1772519" indent="0">
              <a:buNone/>
              <a:defRPr sz="2068" b="1"/>
            </a:lvl4pPr>
            <a:lvl5pPr marL="2363358" indent="0">
              <a:buNone/>
              <a:defRPr sz="2068" b="1"/>
            </a:lvl5pPr>
            <a:lvl6pPr marL="2954198" indent="0">
              <a:buNone/>
              <a:defRPr sz="2068" b="1"/>
            </a:lvl6pPr>
            <a:lvl7pPr marL="3545037" indent="0">
              <a:buNone/>
              <a:defRPr sz="2068" b="1"/>
            </a:lvl7pPr>
            <a:lvl8pPr marL="4135877" indent="0">
              <a:buNone/>
              <a:defRPr sz="2068" b="1"/>
            </a:lvl8pPr>
            <a:lvl9pPr marL="4726716" indent="0">
              <a:buNone/>
              <a:defRPr sz="2068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6" cy="5531803"/>
          </a:xfrm>
        </p:spPr>
        <p:txBody>
          <a:bodyPr/>
          <a:lstStyle>
            <a:lvl1pPr>
              <a:defRPr sz="3102"/>
            </a:lvl1pPr>
            <a:lvl2pPr>
              <a:defRPr sz="2585"/>
            </a:lvl2pPr>
            <a:lvl3pPr>
              <a:defRPr sz="2326"/>
            </a:lvl3pPr>
            <a:lvl4pPr>
              <a:defRPr sz="2068"/>
            </a:lvl4pPr>
            <a:lvl5pPr>
              <a:defRPr sz="2068"/>
            </a:lvl5pPr>
            <a:lvl6pPr>
              <a:defRPr sz="2068"/>
            </a:lvl6pPr>
            <a:lvl7pPr>
              <a:defRPr sz="2068"/>
            </a:lvl7pPr>
            <a:lvl8pPr>
              <a:defRPr sz="2068"/>
            </a:lvl8pPr>
            <a:lvl9pPr>
              <a:defRPr sz="2068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7E97-ED2C-437E-ADF5-CC23676FE448}" type="datetimeFigureOut">
              <a:rPr lang="es-ES" smtClean="0"/>
              <a:t>24/04/2022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1E21-A25E-44FA-A648-A361794570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4807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7E97-ED2C-437E-ADF5-CC23676FE448}" type="datetimeFigureOut">
              <a:rPr lang="es-ES" smtClean="0"/>
              <a:t>24/04/2022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1E21-A25E-44FA-A648-A361794570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6237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7E97-ED2C-437E-ADF5-CC23676FE448}" type="datetimeFigureOut">
              <a:rPr lang="es-ES" smtClean="0"/>
              <a:t>24/04/2022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1E21-A25E-44FA-A648-A361794570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9353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9" cy="1626870"/>
          </a:xfrm>
        </p:spPr>
        <p:txBody>
          <a:bodyPr anchor="b"/>
          <a:lstStyle>
            <a:lvl1pPr algn="l">
              <a:defRPr sz="2585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072" y="382272"/>
            <a:ext cx="7156450" cy="8194358"/>
          </a:xfrm>
        </p:spPr>
        <p:txBody>
          <a:bodyPr/>
          <a:lstStyle>
            <a:lvl1pPr>
              <a:defRPr sz="4135"/>
            </a:lvl1pPr>
            <a:lvl2pPr>
              <a:defRPr sz="3618"/>
            </a:lvl2pPr>
            <a:lvl3pPr>
              <a:defRPr sz="3102"/>
            </a:lvl3pPr>
            <a:lvl4pPr>
              <a:defRPr sz="2585"/>
            </a:lvl4pPr>
            <a:lvl5pPr>
              <a:defRPr sz="2585"/>
            </a:lvl5pPr>
            <a:lvl6pPr>
              <a:defRPr sz="2585"/>
            </a:lvl6pPr>
            <a:lvl7pPr>
              <a:defRPr sz="2585"/>
            </a:lvl7pPr>
            <a:lvl8pPr>
              <a:defRPr sz="2585"/>
            </a:lvl8pPr>
            <a:lvl9pPr>
              <a:defRPr sz="258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081" y="2009142"/>
            <a:ext cx="4211639" cy="6567488"/>
          </a:xfrm>
        </p:spPr>
        <p:txBody>
          <a:bodyPr/>
          <a:lstStyle>
            <a:lvl1pPr marL="0" indent="0">
              <a:buNone/>
              <a:defRPr sz="1809"/>
            </a:lvl1pPr>
            <a:lvl2pPr marL="590840" indent="0">
              <a:buNone/>
              <a:defRPr sz="1551"/>
            </a:lvl2pPr>
            <a:lvl3pPr marL="1181679" indent="0">
              <a:buNone/>
              <a:defRPr sz="1292"/>
            </a:lvl3pPr>
            <a:lvl4pPr marL="1772519" indent="0">
              <a:buNone/>
              <a:defRPr sz="1163"/>
            </a:lvl4pPr>
            <a:lvl5pPr marL="2363358" indent="0">
              <a:buNone/>
              <a:defRPr sz="1163"/>
            </a:lvl5pPr>
            <a:lvl6pPr marL="2954198" indent="0">
              <a:buNone/>
              <a:defRPr sz="1163"/>
            </a:lvl6pPr>
            <a:lvl7pPr marL="3545037" indent="0">
              <a:buNone/>
              <a:defRPr sz="1163"/>
            </a:lvl7pPr>
            <a:lvl8pPr marL="4135877" indent="0">
              <a:buNone/>
              <a:defRPr sz="1163"/>
            </a:lvl8pPr>
            <a:lvl9pPr marL="4726716" indent="0">
              <a:buNone/>
              <a:defRPr sz="116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7E97-ED2C-437E-ADF5-CC23676FE448}" type="datetimeFigureOut">
              <a:rPr lang="es-ES" smtClean="0"/>
              <a:t>24/04/2022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1E21-A25E-44FA-A648-A361794570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9362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585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135"/>
            </a:lvl1pPr>
            <a:lvl2pPr marL="590840" indent="0">
              <a:buNone/>
              <a:defRPr sz="3618"/>
            </a:lvl2pPr>
            <a:lvl3pPr marL="1181679" indent="0">
              <a:buNone/>
              <a:defRPr sz="3102"/>
            </a:lvl3pPr>
            <a:lvl4pPr marL="1772519" indent="0">
              <a:buNone/>
              <a:defRPr sz="2585"/>
            </a:lvl4pPr>
            <a:lvl5pPr marL="2363358" indent="0">
              <a:buNone/>
              <a:defRPr sz="2585"/>
            </a:lvl5pPr>
            <a:lvl6pPr marL="2954198" indent="0">
              <a:buNone/>
              <a:defRPr sz="2585"/>
            </a:lvl6pPr>
            <a:lvl7pPr marL="3545037" indent="0">
              <a:buNone/>
              <a:defRPr sz="2585"/>
            </a:lvl7pPr>
            <a:lvl8pPr marL="4135877" indent="0">
              <a:buNone/>
              <a:defRPr sz="2585"/>
            </a:lvl8pPr>
            <a:lvl9pPr marL="4726716" indent="0">
              <a:buNone/>
              <a:defRPr sz="2585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809"/>
            </a:lvl1pPr>
            <a:lvl2pPr marL="590840" indent="0">
              <a:buNone/>
              <a:defRPr sz="1551"/>
            </a:lvl2pPr>
            <a:lvl3pPr marL="1181679" indent="0">
              <a:buNone/>
              <a:defRPr sz="1292"/>
            </a:lvl3pPr>
            <a:lvl4pPr marL="1772519" indent="0">
              <a:buNone/>
              <a:defRPr sz="1163"/>
            </a:lvl4pPr>
            <a:lvl5pPr marL="2363358" indent="0">
              <a:buNone/>
              <a:defRPr sz="1163"/>
            </a:lvl5pPr>
            <a:lvl6pPr marL="2954198" indent="0">
              <a:buNone/>
              <a:defRPr sz="1163"/>
            </a:lvl6pPr>
            <a:lvl7pPr marL="3545037" indent="0">
              <a:buNone/>
              <a:defRPr sz="1163"/>
            </a:lvl7pPr>
            <a:lvl8pPr marL="4135877" indent="0">
              <a:buNone/>
              <a:defRPr sz="1163"/>
            </a:lvl8pPr>
            <a:lvl9pPr marL="4726716" indent="0">
              <a:buNone/>
              <a:defRPr sz="116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7E97-ED2C-437E-ADF5-CC23676FE448}" type="datetimeFigureOut">
              <a:rPr lang="es-ES" smtClean="0"/>
              <a:t>24/04/2022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1E21-A25E-44FA-A648-A361794570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0185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080" y="8898894"/>
            <a:ext cx="29870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67E97-ED2C-437E-ADF5-CC23676FE448}" type="datetimeFigureOut">
              <a:rPr lang="es-ES" smtClean="0"/>
              <a:t>24/04/2022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3880" y="8898894"/>
            <a:ext cx="40538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4480" y="8898894"/>
            <a:ext cx="29870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01E21-A25E-44FA-A648-A361794570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7157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81679" rtl="0" eaLnBrk="1" latinLnBrk="0" hangingPunct="1">
        <a:spcBef>
          <a:spcPct val="0"/>
        </a:spcBef>
        <a:buNone/>
        <a:defRPr sz="568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3130" indent="-443130" algn="l" defTabSz="1181679" rtl="0" eaLnBrk="1" latinLnBrk="0" hangingPunct="1">
        <a:spcBef>
          <a:spcPct val="20000"/>
        </a:spcBef>
        <a:buFont typeface="Arial" panose="020B0604020202020204" pitchFamily="34" charset="0"/>
        <a:buChar char="•"/>
        <a:defRPr sz="4135" kern="1200">
          <a:solidFill>
            <a:schemeClr val="tx1"/>
          </a:solidFill>
          <a:latin typeface="+mn-lt"/>
          <a:ea typeface="+mn-ea"/>
          <a:cs typeface="+mn-cs"/>
        </a:defRPr>
      </a:lvl1pPr>
      <a:lvl2pPr marL="960114" indent="-369275" algn="l" defTabSz="1181679" rtl="0" eaLnBrk="1" latinLnBrk="0" hangingPunct="1">
        <a:spcBef>
          <a:spcPct val="20000"/>
        </a:spcBef>
        <a:buFont typeface="Arial" panose="020B0604020202020204" pitchFamily="34" charset="0"/>
        <a:buChar char="–"/>
        <a:defRPr sz="3618" kern="1200">
          <a:solidFill>
            <a:schemeClr val="tx1"/>
          </a:solidFill>
          <a:latin typeface="+mn-lt"/>
          <a:ea typeface="+mn-ea"/>
          <a:cs typeface="+mn-cs"/>
        </a:defRPr>
      </a:lvl2pPr>
      <a:lvl3pPr marL="1477099" indent="-295420" algn="l" defTabSz="1181679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2" kern="1200">
          <a:solidFill>
            <a:schemeClr val="tx1"/>
          </a:solidFill>
          <a:latin typeface="+mn-lt"/>
          <a:ea typeface="+mn-ea"/>
          <a:cs typeface="+mn-cs"/>
        </a:defRPr>
      </a:lvl3pPr>
      <a:lvl4pPr marL="2067938" indent="-295420" algn="l" defTabSz="1181679" rtl="0" eaLnBrk="1" latinLnBrk="0" hangingPunct="1">
        <a:spcBef>
          <a:spcPct val="20000"/>
        </a:spcBef>
        <a:buFont typeface="Arial" panose="020B0604020202020204" pitchFamily="34" charset="0"/>
        <a:buChar char="–"/>
        <a:defRPr sz="2585" kern="1200">
          <a:solidFill>
            <a:schemeClr val="tx1"/>
          </a:solidFill>
          <a:latin typeface="+mn-lt"/>
          <a:ea typeface="+mn-ea"/>
          <a:cs typeface="+mn-cs"/>
        </a:defRPr>
      </a:lvl4pPr>
      <a:lvl5pPr marL="2658778" indent="-295420" algn="l" defTabSz="1181679" rtl="0" eaLnBrk="1" latinLnBrk="0" hangingPunct="1">
        <a:spcBef>
          <a:spcPct val="20000"/>
        </a:spcBef>
        <a:buFont typeface="Arial" panose="020B0604020202020204" pitchFamily="34" charset="0"/>
        <a:buChar char="»"/>
        <a:defRPr sz="2585" kern="1200">
          <a:solidFill>
            <a:schemeClr val="tx1"/>
          </a:solidFill>
          <a:latin typeface="+mn-lt"/>
          <a:ea typeface="+mn-ea"/>
          <a:cs typeface="+mn-cs"/>
        </a:defRPr>
      </a:lvl5pPr>
      <a:lvl6pPr marL="3249618" indent="-295420" algn="l" defTabSz="1181679" rtl="0" eaLnBrk="1" latinLnBrk="0" hangingPunct="1">
        <a:spcBef>
          <a:spcPct val="20000"/>
        </a:spcBef>
        <a:buFont typeface="Arial" panose="020B0604020202020204" pitchFamily="34" charset="0"/>
        <a:buChar char="•"/>
        <a:defRPr sz="2585" kern="1200">
          <a:solidFill>
            <a:schemeClr val="tx1"/>
          </a:solidFill>
          <a:latin typeface="+mn-lt"/>
          <a:ea typeface="+mn-ea"/>
          <a:cs typeface="+mn-cs"/>
        </a:defRPr>
      </a:lvl6pPr>
      <a:lvl7pPr marL="3840457" indent="-295420" algn="l" defTabSz="1181679" rtl="0" eaLnBrk="1" latinLnBrk="0" hangingPunct="1">
        <a:spcBef>
          <a:spcPct val="20000"/>
        </a:spcBef>
        <a:buFont typeface="Arial" panose="020B0604020202020204" pitchFamily="34" charset="0"/>
        <a:buChar char="•"/>
        <a:defRPr sz="2585" kern="1200">
          <a:solidFill>
            <a:schemeClr val="tx1"/>
          </a:solidFill>
          <a:latin typeface="+mn-lt"/>
          <a:ea typeface="+mn-ea"/>
          <a:cs typeface="+mn-cs"/>
        </a:defRPr>
      </a:lvl7pPr>
      <a:lvl8pPr marL="4431297" indent="-295420" algn="l" defTabSz="1181679" rtl="0" eaLnBrk="1" latinLnBrk="0" hangingPunct="1">
        <a:spcBef>
          <a:spcPct val="20000"/>
        </a:spcBef>
        <a:buFont typeface="Arial" panose="020B0604020202020204" pitchFamily="34" charset="0"/>
        <a:buChar char="•"/>
        <a:defRPr sz="2585" kern="1200">
          <a:solidFill>
            <a:schemeClr val="tx1"/>
          </a:solidFill>
          <a:latin typeface="+mn-lt"/>
          <a:ea typeface="+mn-ea"/>
          <a:cs typeface="+mn-cs"/>
        </a:defRPr>
      </a:lvl8pPr>
      <a:lvl9pPr marL="5022136" indent="-295420" algn="l" defTabSz="1181679" rtl="0" eaLnBrk="1" latinLnBrk="0" hangingPunct="1">
        <a:spcBef>
          <a:spcPct val="20000"/>
        </a:spcBef>
        <a:buFont typeface="Arial" panose="020B0604020202020204" pitchFamily="34" charset="0"/>
        <a:buChar char="•"/>
        <a:defRPr sz="25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181679" rtl="0" eaLnBrk="1" latinLnBrk="0" hangingPunct="1">
        <a:defRPr sz="2326" kern="1200">
          <a:solidFill>
            <a:schemeClr val="tx1"/>
          </a:solidFill>
          <a:latin typeface="+mn-lt"/>
          <a:ea typeface="+mn-ea"/>
          <a:cs typeface="+mn-cs"/>
        </a:defRPr>
      </a:lvl1pPr>
      <a:lvl2pPr marL="590840" algn="l" defTabSz="1181679" rtl="0" eaLnBrk="1" latinLnBrk="0" hangingPunct="1">
        <a:defRPr sz="2326" kern="1200">
          <a:solidFill>
            <a:schemeClr val="tx1"/>
          </a:solidFill>
          <a:latin typeface="+mn-lt"/>
          <a:ea typeface="+mn-ea"/>
          <a:cs typeface="+mn-cs"/>
        </a:defRPr>
      </a:lvl2pPr>
      <a:lvl3pPr marL="1181679" algn="l" defTabSz="1181679" rtl="0" eaLnBrk="1" latinLnBrk="0" hangingPunct="1">
        <a:defRPr sz="2326" kern="1200">
          <a:solidFill>
            <a:schemeClr val="tx1"/>
          </a:solidFill>
          <a:latin typeface="+mn-lt"/>
          <a:ea typeface="+mn-ea"/>
          <a:cs typeface="+mn-cs"/>
        </a:defRPr>
      </a:lvl3pPr>
      <a:lvl4pPr marL="1772519" algn="l" defTabSz="1181679" rtl="0" eaLnBrk="1" latinLnBrk="0" hangingPunct="1">
        <a:defRPr sz="2326" kern="1200">
          <a:solidFill>
            <a:schemeClr val="tx1"/>
          </a:solidFill>
          <a:latin typeface="+mn-lt"/>
          <a:ea typeface="+mn-ea"/>
          <a:cs typeface="+mn-cs"/>
        </a:defRPr>
      </a:lvl4pPr>
      <a:lvl5pPr marL="2363358" algn="l" defTabSz="1181679" rtl="0" eaLnBrk="1" latinLnBrk="0" hangingPunct="1">
        <a:defRPr sz="2326" kern="1200">
          <a:solidFill>
            <a:schemeClr val="tx1"/>
          </a:solidFill>
          <a:latin typeface="+mn-lt"/>
          <a:ea typeface="+mn-ea"/>
          <a:cs typeface="+mn-cs"/>
        </a:defRPr>
      </a:lvl5pPr>
      <a:lvl6pPr marL="2954198" algn="l" defTabSz="1181679" rtl="0" eaLnBrk="1" latinLnBrk="0" hangingPunct="1">
        <a:defRPr sz="2326" kern="1200">
          <a:solidFill>
            <a:schemeClr val="tx1"/>
          </a:solidFill>
          <a:latin typeface="+mn-lt"/>
          <a:ea typeface="+mn-ea"/>
          <a:cs typeface="+mn-cs"/>
        </a:defRPr>
      </a:lvl6pPr>
      <a:lvl7pPr marL="3545037" algn="l" defTabSz="1181679" rtl="0" eaLnBrk="1" latinLnBrk="0" hangingPunct="1">
        <a:defRPr sz="2326" kern="1200">
          <a:solidFill>
            <a:schemeClr val="tx1"/>
          </a:solidFill>
          <a:latin typeface="+mn-lt"/>
          <a:ea typeface="+mn-ea"/>
          <a:cs typeface="+mn-cs"/>
        </a:defRPr>
      </a:lvl7pPr>
      <a:lvl8pPr marL="4135877" algn="l" defTabSz="1181679" rtl="0" eaLnBrk="1" latinLnBrk="0" hangingPunct="1">
        <a:defRPr sz="2326" kern="1200">
          <a:solidFill>
            <a:schemeClr val="tx1"/>
          </a:solidFill>
          <a:latin typeface="+mn-lt"/>
          <a:ea typeface="+mn-ea"/>
          <a:cs typeface="+mn-cs"/>
        </a:defRPr>
      </a:lvl8pPr>
      <a:lvl9pPr marL="4726716" algn="l" defTabSz="1181679" rtl="0" eaLnBrk="1" latinLnBrk="0" hangingPunct="1">
        <a:defRPr sz="23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54562" y="520002"/>
            <a:ext cx="11521440" cy="651395"/>
          </a:xfrm>
        </p:spPr>
        <p:txBody>
          <a:bodyPr>
            <a:normAutofit fontScale="90000"/>
          </a:bodyPr>
          <a:lstStyle/>
          <a:p>
            <a:r>
              <a:rPr lang="es-ES" dirty="0"/>
              <a:t>Título del póster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0080" y="1729736"/>
            <a:ext cx="11521440" cy="67343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sz="2585" dirty="0"/>
              <a:t>Contenido del poster. </a:t>
            </a:r>
          </a:p>
          <a:p>
            <a:pPr marL="0" indent="0">
              <a:buNone/>
            </a:pPr>
            <a:endParaRPr lang="es-ES" sz="2585" dirty="0"/>
          </a:p>
          <a:p>
            <a:pPr marL="0" indent="0">
              <a:buNone/>
            </a:pPr>
            <a:r>
              <a:rPr lang="es-ES" sz="2585" dirty="0"/>
              <a:t>Mínimo letra Calibri 18 (o similar). Puede presentarse en otro tipo de letra, pero el tamaño tiene que ser legible.</a:t>
            </a:r>
          </a:p>
          <a:p>
            <a:pPr marL="0" indent="0">
              <a:buNone/>
            </a:pPr>
            <a:endParaRPr lang="es-ES" sz="2585" dirty="0"/>
          </a:p>
          <a:p>
            <a:pPr marL="0" indent="0">
              <a:buNone/>
            </a:pPr>
            <a:r>
              <a:rPr lang="es-ES" sz="2585" dirty="0"/>
              <a:t>Diseño interior libre. El póster es un resumen fundamentalmente visual, gráfico, en el que la información se facilita prioritariamente a través de cuadros, diagramas, tablas, gráficos, etc.</a:t>
            </a:r>
          </a:p>
          <a:p>
            <a:pPr marL="0" indent="0">
              <a:buNone/>
            </a:pPr>
            <a:endParaRPr lang="es-ES" sz="2585" dirty="0"/>
          </a:p>
          <a:p>
            <a:pPr marL="0" indent="0">
              <a:buNone/>
            </a:pPr>
            <a:r>
              <a:rPr lang="es-ES" sz="2585" dirty="0"/>
              <a:t>Estructura recomendada: </a:t>
            </a:r>
          </a:p>
          <a:p>
            <a:pPr>
              <a:buFontTx/>
              <a:buChar char="-"/>
            </a:pPr>
            <a:r>
              <a:rPr lang="es-ES" sz="2585" dirty="0"/>
              <a:t>Objetivo</a:t>
            </a:r>
          </a:p>
          <a:p>
            <a:pPr>
              <a:buFontTx/>
              <a:buChar char="-"/>
            </a:pPr>
            <a:r>
              <a:rPr lang="es-ES" sz="2585" dirty="0" smtClean="0"/>
              <a:t>Contexto: NO indicar el nombre concreto del Centro</a:t>
            </a:r>
            <a:endParaRPr lang="es-ES" sz="2585" dirty="0"/>
          </a:p>
          <a:p>
            <a:pPr>
              <a:buFontTx/>
              <a:buChar char="-"/>
            </a:pPr>
            <a:r>
              <a:rPr lang="es-ES" sz="2585" dirty="0"/>
              <a:t>Metodología</a:t>
            </a:r>
          </a:p>
          <a:p>
            <a:pPr>
              <a:buFontTx/>
              <a:buChar char="-"/>
            </a:pPr>
            <a:r>
              <a:rPr lang="es-ES" sz="2585" dirty="0"/>
              <a:t>Resultados </a:t>
            </a:r>
          </a:p>
          <a:p>
            <a:pPr>
              <a:buFontTx/>
              <a:buChar char="-"/>
            </a:pPr>
            <a:r>
              <a:rPr lang="es-ES" sz="2585" dirty="0"/>
              <a:t>Conclusiones</a:t>
            </a:r>
          </a:p>
          <a:p>
            <a:pPr marL="0" indent="0">
              <a:buNone/>
            </a:pPr>
            <a:endParaRPr lang="es-ES" sz="2585" dirty="0"/>
          </a:p>
          <a:p>
            <a:pPr marL="0" indent="0">
              <a:buNone/>
            </a:pPr>
            <a:endParaRPr lang="es-ES" sz="2585" dirty="0"/>
          </a:p>
          <a:p>
            <a:pPr marL="0" indent="0">
              <a:buNone/>
            </a:pPr>
            <a:r>
              <a:rPr lang="es-ES" sz="2585" dirty="0"/>
              <a:t>Se imprime en A3 </a:t>
            </a:r>
            <a:r>
              <a:rPr lang="es-ES" sz="2585" dirty="0" smtClean="0"/>
              <a:t>color (se puede realizar en reprografía de la Facultad por 24 cent.)</a:t>
            </a:r>
            <a:endParaRPr lang="es-ES" sz="2585" dirty="0"/>
          </a:p>
        </p:txBody>
      </p:sp>
      <p:sp>
        <p:nvSpPr>
          <p:cNvPr id="4" name="3 CuadroTexto"/>
          <p:cNvSpPr txBox="1"/>
          <p:nvPr/>
        </p:nvSpPr>
        <p:spPr>
          <a:xfrm>
            <a:off x="6299379" y="1233006"/>
            <a:ext cx="5947860" cy="410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068" dirty="0"/>
              <a:t>Autor/a, especialidad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8252949" y="8601231"/>
            <a:ext cx="3640035" cy="370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9" dirty="0"/>
              <a:t>PIET </a:t>
            </a:r>
            <a:r>
              <a:rPr lang="es-ES" sz="1809" dirty="0" smtClean="0"/>
              <a:t>21_397: </a:t>
            </a:r>
            <a:r>
              <a:rPr lang="es-ES" sz="1809" dirty="0"/>
              <a:t>“Del aula al </a:t>
            </a:r>
            <a:r>
              <a:rPr lang="es-ES" sz="1809"/>
              <a:t>máster </a:t>
            </a:r>
            <a:r>
              <a:rPr lang="es-ES" sz="1809" smtClean="0"/>
              <a:t>V</a:t>
            </a:r>
            <a:r>
              <a:rPr lang="es-ES" sz="1809" dirty="0"/>
              <a:t>” </a:t>
            </a: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55" y="8464062"/>
            <a:ext cx="4469478" cy="534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1464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113</Words>
  <Application>Microsoft Office PowerPoint</Application>
  <PresentationFormat>Papel A3 (297 x 420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Título del póster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del póster</dc:title>
  <dc:creator>usuario</dc:creator>
  <cp:lastModifiedBy>usuario</cp:lastModifiedBy>
  <cp:revision>7</cp:revision>
  <dcterms:created xsi:type="dcterms:W3CDTF">2018-05-07T14:16:08Z</dcterms:created>
  <dcterms:modified xsi:type="dcterms:W3CDTF">2022-04-24T16:04:40Z</dcterms:modified>
</cp:coreProperties>
</file>